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0830B-149C-4A7B-8A08-ECD020BA6DCE}" type="datetimeFigureOut">
              <a:rPr lang="ru-RU" smtClean="0"/>
              <a:pPr/>
              <a:t>08.07.2011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C951C-41F5-48AF-9214-AC70791063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903311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Tm="3000">
        <p:dissolve/>
      </p:transition>
    </mc:Choice>
    <mc:Fallback>
      <p:transition spd="slow" advTm="3000">
        <p:dissolv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0830B-149C-4A7B-8A08-ECD020BA6DCE}" type="datetimeFigureOut">
              <a:rPr lang="ru-RU" smtClean="0"/>
              <a:pPr/>
              <a:t>08.07.2011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C951C-41F5-48AF-9214-AC70791063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120373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Tm="3000">
        <p:dissolve/>
      </p:transition>
    </mc:Choice>
    <mc:Fallback>
      <p:transition spd="slow" advTm="3000">
        <p:dissolv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0830B-149C-4A7B-8A08-ECD020BA6DCE}" type="datetimeFigureOut">
              <a:rPr lang="ru-RU" smtClean="0"/>
              <a:pPr/>
              <a:t>08.07.2011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C951C-41F5-48AF-9214-AC70791063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126676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Tm="3000">
        <p:dissolve/>
      </p:transition>
    </mc:Choice>
    <mc:Fallback>
      <p:transition spd="slow" advTm="3000">
        <p:dissolv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0830B-149C-4A7B-8A08-ECD020BA6DCE}" type="datetimeFigureOut">
              <a:rPr lang="ru-RU" smtClean="0"/>
              <a:pPr/>
              <a:t>08.07.2011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C951C-41F5-48AF-9214-AC70791063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418942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Tm="3000">
        <p:dissolve/>
      </p:transition>
    </mc:Choice>
    <mc:Fallback>
      <p:transition spd="slow" advTm="3000">
        <p:dissolv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0830B-149C-4A7B-8A08-ECD020BA6DCE}" type="datetimeFigureOut">
              <a:rPr lang="ru-RU" smtClean="0"/>
              <a:pPr/>
              <a:t>08.07.2011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C951C-41F5-48AF-9214-AC70791063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665875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Tm="3000">
        <p:dissolve/>
      </p:transition>
    </mc:Choice>
    <mc:Fallback>
      <p:transition spd="slow" advTm="3000">
        <p:dissolv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0830B-149C-4A7B-8A08-ECD020BA6DCE}" type="datetimeFigureOut">
              <a:rPr lang="ru-RU" smtClean="0"/>
              <a:pPr/>
              <a:t>08.07.2011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C951C-41F5-48AF-9214-AC70791063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576115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Tm="3000">
        <p:dissolve/>
      </p:transition>
    </mc:Choice>
    <mc:Fallback>
      <p:transition spd="slow" advTm="3000">
        <p:dissolv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0830B-149C-4A7B-8A08-ECD020BA6DCE}" type="datetimeFigureOut">
              <a:rPr lang="ru-RU" smtClean="0"/>
              <a:pPr/>
              <a:t>08.07.2011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C951C-41F5-48AF-9214-AC70791063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858798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Tm="3000">
        <p:dissolve/>
      </p:transition>
    </mc:Choice>
    <mc:Fallback>
      <p:transition spd="slow" advTm="3000">
        <p:dissolv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0830B-149C-4A7B-8A08-ECD020BA6DCE}" type="datetimeFigureOut">
              <a:rPr lang="ru-RU" smtClean="0"/>
              <a:pPr/>
              <a:t>08.07.2011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C951C-41F5-48AF-9214-AC70791063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672918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Tm="3000">
        <p:dissolve/>
      </p:transition>
    </mc:Choice>
    <mc:Fallback>
      <p:transition spd="slow" advTm="3000">
        <p:dissolv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0830B-149C-4A7B-8A08-ECD020BA6DCE}" type="datetimeFigureOut">
              <a:rPr lang="ru-RU" smtClean="0"/>
              <a:pPr/>
              <a:t>08.07.2011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C951C-41F5-48AF-9214-AC70791063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26804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Tm="3000">
        <p:dissolve/>
      </p:transition>
    </mc:Choice>
    <mc:Fallback>
      <p:transition spd="slow" advTm="3000">
        <p:dissolv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0830B-149C-4A7B-8A08-ECD020BA6DCE}" type="datetimeFigureOut">
              <a:rPr lang="ru-RU" smtClean="0"/>
              <a:pPr/>
              <a:t>08.07.2011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C951C-41F5-48AF-9214-AC70791063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959667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Tm="3000">
        <p:dissolve/>
      </p:transition>
    </mc:Choice>
    <mc:Fallback>
      <p:transition spd="slow" advTm="3000">
        <p:dissolv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0830B-149C-4A7B-8A08-ECD020BA6DCE}" type="datetimeFigureOut">
              <a:rPr lang="ru-RU" smtClean="0"/>
              <a:pPr/>
              <a:t>08.07.2011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C951C-41F5-48AF-9214-AC70791063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009774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Tm="3000">
        <p:dissolve/>
      </p:transition>
    </mc:Choice>
    <mc:Fallback>
      <p:transition spd="slow" advTm="3000">
        <p:dissolv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0830B-149C-4A7B-8A08-ECD020BA6DCE}" type="datetimeFigureOut">
              <a:rPr lang="ru-RU" smtClean="0"/>
              <a:pPr/>
              <a:t>08.07.2011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C951C-41F5-48AF-9214-AC70791063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86859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200" advTm="3000">
        <p:dissolve/>
      </p:transition>
    </mc:Choice>
    <mc:Fallback>
      <p:transition spd="slow" advTm="3000">
        <p:dissolv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МДОУ №</a:t>
            </a:r>
            <a:r>
              <a:rPr lang="ru-RU" b="1" dirty="0" smtClean="0">
                <a:solidFill>
                  <a:srgbClr val="002060"/>
                </a:solidFill>
              </a:rPr>
              <a:t>41 г</a:t>
            </a:r>
            <a:r>
              <a:rPr lang="ru-RU" b="1" dirty="0" smtClean="0">
                <a:solidFill>
                  <a:srgbClr val="002060"/>
                </a:solidFill>
              </a:rPr>
              <a:t>. </a:t>
            </a:r>
            <a:r>
              <a:rPr lang="ru-RU" b="1" dirty="0" err="1" smtClean="0">
                <a:solidFill>
                  <a:srgbClr val="002060"/>
                </a:solidFill>
              </a:rPr>
              <a:t>Коврова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00B0F0"/>
                </a:solidFill>
              </a:rPr>
              <a:t>Самсонова Татьяна Владимировна</a:t>
            </a:r>
          </a:p>
          <a:p>
            <a:r>
              <a:rPr lang="ru-RU" i="1" dirty="0" smtClean="0">
                <a:solidFill>
                  <a:srgbClr val="00B0F0"/>
                </a:solidFill>
              </a:rPr>
              <a:t>Средняя группа</a:t>
            </a:r>
          </a:p>
          <a:p>
            <a:r>
              <a:rPr lang="ru-RU" i="1" dirty="0" smtClean="0">
                <a:solidFill>
                  <a:srgbClr val="00B0F0"/>
                </a:solidFill>
              </a:rPr>
              <a:t>Сентябрь </a:t>
            </a:r>
            <a:r>
              <a:rPr lang="ru-RU" i="1" dirty="0" smtClean="0">
                <a:solidFill>
                  <a:srgbClr val="00B0F0"/>
                </a:solidFill>
              </a:rPr>
              <a:t>2011 - Май </a:t>
            </a:r>
            <a:r>
              <a:rPr lang="ru-RU" i="1" dirty="0" smtClean="0">
                <a:solidFill>
                  <a:srgbClr val="00B0F0"/>
                </a:solidFill>
              </a:rPr>
              <a:t>2012</a:t>
            </a:r>
          </a:p>
          <a:p>
            <a:endParaRPr lang="ru-RU" i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92930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 advTm="3000">
        <p:checker/>
      </p:transition>
    </mc:Choice>
    <mc:Fallback>
      <p:transition spd="slow" advTm="3000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Развитие речи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00B0F0"/>
                </a:solidFill>
              </a:rPr>
              <a:t>Звуковая культура</a:t>
            </a:r>
          </a:p>
          <a:p>
            <a:r>
              <a:rPr lang="ru-RU" i="1" dirty="0" smtClean="0">
                <a:solidFill>
                  <a:srgbClr val="00B0F0"/>
                </a:solidFill>
              </a:rPr>
              <a:t>Словарная работа</a:t>
            </a:r>
          </a:p>
          <a:p>
            <a:r>
              <a:rPr lang="ru-RU" i="1" dirty="0" smtClean="0">
                <a:solidFill>
                  <a:srgbClr val="00B0F0"/>
                </a:solidFill>
              </a:rPr>
              <a:t>Грамматический </a:t>
            </a:r>
            <a:r>
              <a:rPr lang="ru-RU" i="1" dirty="0" smtClean="0">
                <a:solidFill>
                  <a:srgbClr val="00B0F0"/>
                </a:solidFill>
              </a:rPr>
              <a:t>строй</a:t>
            </a:r>
          </a:p>
          <a:p>
            <a:r>
              <a:rPr lang="ru-RU" i="1" dirty="0" smtClean="0">
                <a:solidFill>
                  <a:srgbClr val="00B0F0"/>
                </a:solidFill>
              </a:rPr>
              <a:t>Связная речь</a:t>
            </a:r>
            <a:endParaRPr lang="ru-RU" i="1" dirty="0">
              <a:solidFill>
                <a:srgbClr val="00B0F0"/>
              </a:solidFill>
            </a:endParaRPr>
          </a:p>
        </p:txBody>
      </p:sp>
      <p:pic>
        <p:nvPicPr>
          <p:cNvPr id="1026" name="Picture 2" descr="C:\Program Files (x86)\Microsoft Office\MEDIA\CAGCAT10\j0216724.wm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916832"/>
            <a:ext cx="3096344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385868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 advTm="3000">
        <p:checker/>
      </p:transition>
    </mc:Choice>
    <mc:Fallback>
      <p:transition spd="slow" advTm="3000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Математика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00B0F0"/>
                </a:solidFill>
              </a:rPr>
              <a:t>Геометрические фигуры</a:t>
            </a:r>
          </a:p>
          <a:p>
            <a:r>
              <a:rPr lang="ru-RU" i="1" dirty="0" smtClean="0">
                <a:solidFill>
                  <a:srgbClr val="00B0F0"/>
                </a:solidFill>
              </a:rPr>
              <a:t>Счёт до 10</a:t>
            </a:r>
          </a:p>
          <a:p>
            <a:r>
              <a:rPr lang="ru-RU" i="1" dirty="0" smtClean="0">
                <a:solidFill>
                  <a:srgbClr val="00B0F0"/>
                </a:solidFill>
              </a:rPr>
              <a:t>Ориентировка в пространстве</a:t>
            </a:r>
          </a:p>
          <a:p>
            <a:r>
              <a:rPr lang="ru-RU" i="1" dirty="0" smtClean="0">
                <a:solidFill>
                  <a:srgbClr val="00B0F0"/>
                </a:solidFill>
              </a:rPr>
              <a:t>Ориентировка во времени</a:t>
            </a:r>
            <a:endParaRPr lang="ru-RU" i="1" dirty="0">
              <a:solidFill>
                <a:srgbClr val="00B0F0"/>
              </a:solidFill>
            </a:endParaRPr>
          </a:p>
        </p:txBody>
      </p:sp>
      <p:pic>
        <p:nvPicPr>
          <p:cNvPr id="2050" name="Picture 2" descr="C:\Program Files (x86)\Microsoft Office\MEDIA\CAGCAT10\j0217698.wm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060848"/>
            <a:ext cx="3600400" cy="3168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739129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 advTm="3000">
        <p:checker/>
      </p:transition>
    </mc:Choice>
    <mc:Fallback>
      <p:transition spd="slow" advTm="3000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Изобразительная деятельность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00B0F0"/>
                </a:solidFill>
              </a:rPr>
              <a:t>Предметное рисование</a:t>
            </a:r>
          </a:p>
          <a:p>
            <a:r>
              <a:rPr lang="ru-RU" i="1" dirty="0" smtClean="0">
                <a:solidFill>
                  <a:srgbClr val="00B0F0"/>
                </a:solidFill>
              </a:rPr>
              <a:t>Сюжетное рисование</a:t>
            </a:r>
          </a:p>
          <a:p>
            <a:r>
              <a:rPr lang="ru-RU" i="1" dirty="0" smtClean="0">
                <a:solidFill>
                  <a:srgbClr val="00B0F0"/>
                </a:solidFill>
              </a:rPr>
              <a:t>Народная роспись</a:t>
            </a:r>
            <a:endParaRPr lang="ru-RU" i="1" dirty="0">
              <a:solidFill>
                <a:srgbClr val="00B0F0"/>
              </a:solidFill>
            </a:endParaRPr>
          </a:p>
        </p:txBody>
      </p:sp>
      <p:pic>
        <p:nvPicPr>
          <p:cNvPr id="3074" name="Picture 2" descr="C:\Program Files (x86)\Microsoft Office\MEDIA\CAGCAT10\j0281904.wm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844825"/>
            <a:ext cx="3168351" cy="2881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200275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 advTm="3000">
        <p:checker/>
      </p:transition>
    </mc:Choice>
    <mc:Fallback>
      <p:transition spd="slow" advTm="3000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430649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Это интересный и познавательный материал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5241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 advTm="3000">
        <p:checker/>
      </p:transition>
    </mc:Choice>
    <mc:Fallback>
      <p:transition spd="slow" advTm="3000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51</Words>
  <Application>Microsoft Office PowerPoint</Application>
  <PresentationFormat>Экран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МДОУ №41 г. Коврова</vt:lpstr>
      <vt:lpstr>Развитие речи</vt:lpstr>
      <vt:lpstr>Математика</vt:lpstr>
      <vt:lpstr>Изобразительная деятельность</vt:lpstr>
      <vt:lpstr>Это интересный и познавательный материал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МДОУ№41 г.Ковров</dc:title>
  <dc:creator>Антон</dc:creator>
  <cp:lastModifiedBy>IMC</cp:lastModifiedBy>
  <cp:revision>7</cp:revision>
  <dcterms:created xsi:type="dcterms:W3CDTF">2011-05-17T15:44:54Z</dcterms:created>
  <dcterms:modified xsi:type="dcterms:W3CDTF">2011-07-08T08:22:34Z</dcterms:modified>
</cp:coreProperties>
</file>